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64" r:id="rId3"/>
    <p:sldId id="257" r:id="rId4"/>
    <p:sldId id="259" r:id="rId5"/>
    <p:sldId id="260" r:id="rId6"/>
    <p:sldId id="261" r:id="rId7"/>
    <p:sldId id="262" r:id="rId8"/>
    <p:sldId id="263" r:id="rId9"/>
    <p:sldId id="258" r:id="rId10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088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088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1EADE-8E88-4C7C-8AC5-FB148DE4940E}" type="datetime1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93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B9C-477D-492A-96AD-1FC2CC997A73}" type="datetime1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65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8927" y="997973"/>
            <a:ext cx="8473395" cy="49849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AED5-E26D-4E29-B1B3-7847B6779594}" type="datetime1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91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6794-849E-4626-908B-D15793550EFB}" type="datetime1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50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64E7-5594-42A3-ADBF-E95A7ACEAD64}" type="datetime1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36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4088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1344" y="2221992"/>
            <a:ext cx="5212080" cy="37398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62B0B-D248-4FFB-8695-AD7FA4B1284A}" type="datetime1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12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7" y="929147"/>
            <a:ext cx="10689336" cy="7984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4088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4088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1344" y="1756538"/>
            <a:ext cx="5212080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1344" y="2442702"/>
            <a:ext cx="5212080" cy="3519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78EFB-9159-4510-B73F-4F0409ADE937}" type="datetime1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52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9412-2452-4BED-A324-9D8C115361AD}" type="datetime1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518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8F62-D251-40E8-A23C-F4CFE9FEAB41}" type="datetime1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0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9848"/>
            <a:ext cx="4093599" cy="131673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9848"/>
            <a:ext cx="6172200" cy="47912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1176"/>
            <a:ext cx="4093599" cy="331927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76144-149E-4874-93A5-554A0357CF82}" type="datetime1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501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088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4088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A65D8-0540-4835-AE5C-25D29DBA01BE}" type="datetime1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869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14400"/>
            <a:ext cx="10691265" cy="1307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21992"/>
            <a:ext cx="10691265" cy="3739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49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E31BA835-12AC-4E8F-955A-EA3F4DE2791F}" type="datetime1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04088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87E7843D-FF13-4365-9478-9625B70A2705}" type="slidenum">
              <a:rPr lang="en-US" smtClean="0"/>
              <a:t>‹Nº›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302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85CB65D0-496F-4797-A015-C85839E35D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3" descr="Fórmulas matemáticas complejas en una pizarra">
            <a:extLst>
              <a:ext uri="{FF2B5EF4-FFF2-40B4-BE49-F238E27FC236}">
                <a16:creationId xmlns:a16="http://schemas.microsoft.com/office/drawing/2014/main" id="{D32E3DF5-EC22-BE39-DF51-D9C4A69359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208" b="4737"/>
          <a:stretch/>
        </p:blipFill>
        <p:spPr>
          <a:xfrm>
            <a:off x="1" y="10"/>
            <a:ext cx="12192000" cy="6857989"/>
          </a:xfrm>
          <a:prstGeom prst="rect">
            <a:avLst/>
          </a:prstGeom>
        </p:spPr>
      </p:pic>
      <p:sp>
        <p:nvSpPr>
          <p:cNvPr id="17" name="Rectangle 10">
            <a:extLst>
              <a:ext uri="{FF2B5EF4-FFF2-40B4-BE49-F238E27FC236}">
                <a16:creationId xmlns:a16="http://schemas.microsoft.com/office/drawing/2014/main" id="{95D2C779-8883-4E5F-A170-0F464918C1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307" y="990598"/>
            <a:ext cx="12188952" cy="4745182"/>
          </a:xfrm>
          <a:prstGeom prst="rect">
            <a:avLst/>
          </a:prstGeom>
          <a:gradFill>
            <a:gsLst>
              <a:gs pos="35000">
                <a:srgbClr val="000000">
                  <a:alpha val="41000"/>
                </a:srgbClr>
              </a:gs>
              <a:gs pos="0">
                <a:srgbClr val="000000">
                  <a:alpha val="0"/>
                </a:srgbClr>
              </a:gs>
              <a:gs pos="47744">
                <a:srgbClr val="000000">
                  <a:alpha val="51000"/>
                </a:srgbClr>
              </a:gs>
              <a:gs pos="70000">
                <a:srgbClr val="000000">
                  <a:alpha val="37000"/>
                </a:srgbClr>
              </a:gs>
              <a:gs pos="100000">
                <a:srgbClr val="000000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87F4F30-16E8-A289-9663-84BAA51C83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33541" y="990599"/>
            <a:ext cx="5619054" cy="4849091"/>
          </a:xfrm>
        </p:spPr>
        <p:txBody>
          <a:bodyPr anchor="ctr">
            <a:normAutofit/>
          </a:bodyPr>
          <a:lstStyle/>
          <a:p>
            <a:pPr algn="r"/>
            <a:r>
              <a:rPr lang="es-ES">
                <a:solidFill>
                  <a:srgbClr val="FFFFFF"/>
                </a:solidFill>
              </a:rPr>
              <a:t>PROYECTO TRANSVERSAL</a:t>
            </a:r>
            <a:endParaRPr lang="es-CO">
              <a:solidFill>
                <a:srgbClr val="FFFFFF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3DCD08E-2001-85B5-226A-B07781601F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12865" y="1447799"/>
            <a:ext cx="2368905" cy="4076699"/>
          </a:xfrm>
        </p:spPr>
        <p:txBody>
          <a:bodyPr anchor="ctr">
            <a:normAutofit/>
          </a:bodyPr>
          <a:lstStyle/>
          <a:p>
            <a:r>
              <a:rPr lang="es-ES" dirty="0">
                <a:solidFill>
                  <a:srgbClr val="FFFFFF"/>
                </a:solidFill>
              </a:rPr>
              <a:t>FILOSOFIA</a:t>
            </a:r>
          </a:p>
          <a:p>
            <a:r>
              <a:rPr lang="es-ES" dirty="0">
                <a:solidFill>
                  <a:srgbClr val="FFFFFF"/>
                </a:solidFill>
              </a:rPr>
              <a:t>CHAT BOT</a:t>
            </a:r>
            <a:endParaRPr lang="es-CO" dirty="0">
              <a:solidFill>
                <a:srgbClr val="FFFFFF"/>
              </a:solidFill>
            </a:endParaRPr>
          </a:p>
        </p:txBody>
      </p:sp>
      <p:cxnSp>
        <p:nvCxnSpPr>
          <p:cNvPr id="18" name="Straight Connector 12">
            <a:extLst>
              <a:ext uri="{FF2B5EF4-FFF2-40B4-BE49-F238E27FC236}">
                <a16:creationId xmlns:a16="http://schemas.microsoft.com/office/drawing/2014/main" id="{BD96A694-258D-4418-A83C-B9BA72FD44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115300" y="1780927"/>
            <a:ext cx="0" cy="3390901"/>
          </a:xfrm>
          <a:prstGeom prst="line">
            <a:avLst/>
          </a:prstGeom>
          <a:ln w="44450">
            <a:solidFill>
              <a:srgbClr val="FFFFFF"/>
            </a:solidFill>
          </a:ln>
          <a:effectLst>
            <a:outerShdw blurRad="50800" dist="38100" dir="2700000" sx="88000" sy="88000" algn="tl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5800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FD5C89-7CFB-A265-2698-146437952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GOOGLE COLAB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9C2F59-144E-D8F5-942A-FA802DD765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9638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560F6B-ECB8-D8D1-6CAB-435D5B979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CICLO DE CHAT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2C4B4B-93C9-AABD-6B6A-CE43851DA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6000" dirty="0"/>
              <a:t>pares = [</a:t>
            </a:r>
          </a:p>
          <a:p>
            <a:pPr marL="0" indent="0">
              <a:buNone/>
            </a:pPr>
            <a:r>
              <a:rPr lang="es-ES" sz="6000" dirty="0"/>
              <a:t>]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09222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98A731-FA41-0A49-8873-ACFC357E5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848539-6608-9A58-7E03-762019585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s-ES" sz="4000" dirty="0"/>
              <a:t>pares = [</a:t>
            </a:r>
            <a:br>
              <a:rPr lang="es-ES" sz="4000" dirty="0"/>
            </a:br>
            <a:r>
              <a:rPr lang="es-ES" sz="4000" dirty="0"/>
              <a:t>]</a:t>
            </a:r>
            <a:br>
              <a:rPr lang="es-ES" sz="4000" dirty="0"/>
            </a:b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B826CE-4C5B-7945-B9C0-0D72D5A1C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379" y="2221992"/>
            <a:ext cx="11012521" cy="3739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    </a:t>
            </a:r>
            <a:r>
              <a:rPr lang="es-ES" sz="4000" dirty="0"/>
              <a:t>[</a:t>
            </a:r>
          </a:p>
          <a:p>
            <a:pPr marL="0" indent="0">
              <a:buNone/>
            </a:pPr>
            <a:r>
              <a:rPr lang="es-ES" sz="4000" dirty="0"/>
              <a:t>        </a:t>
            </a:r>
            <a:r>
              <a:rPr lang="es-ES" sz="4000" dirty="0" err="1"/>
              <a:t>r“pregunta</a:t>
            </a:r>
            <a:r>
              <a:rPr lang="es-ES" sz="4000" dirty="0"/>
              <a:t> ",</a:t>
            </a:r>
          </a:p>
          <a:p>
            <a:pPr marL="0" indent="0">
              <a:buNone/>
            </a:pPr>
            <a:r>
              <a:rPr lang="es-ES" sz="4000" dirty="0"/>
              <a:t>        [“respuesta",]</a:t>
            </a:r>
          </a:p>
          <a:p>
            <a:pPr marL="0" indent="0">
              <a:buNone/>
            </a:pPr>
            <a:r>
              <a:rPr lang="es-ES" sz="4000" dirty="0"/>
              <a:t>    ],</a:t>
            </a:r>
            <a:endParaRPr lang="es-CO" sz="4000" dirty="0"/>
          </a:p>
        </p:txBody>
      </p:sp>
    </p:spTree>
    <p:extLst>
      <p:ext uri="{BB962C8B-B14F-4D97-AF65-F5344CB8AC3E}">
        <p14:creationId xmlns:p14="http://schemas.microsoft.com/office/powerpoint/2010/main" val="421423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18F42F-608C-FC28-6253-FBAB05EAE1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C7D106-89B6-86F6-AE71-5A270712A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s-ES" sz="4000" dirty="0"/>
              <a:t>pares = [</a:t>
            </a:r>
            <a:br>
              <a:rPr lang="es-ES" sz="4000" dirty="0"/>
            </a:br>
            <a:r>
              <a:rPr lang="es-ES" sz="4000" dirty="0"/>
              <a:t>]</a:t>
            </a:r>
            <a:br>
              <a:rPr lang="es-ES" sz="4000" dirty="0"/>
            </a:b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B7BD01A-744F-9475-5EBE-2A30778BDC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380" y="2221992"/>
            <a:ext cx="4854102" cy="3739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    </a:t>
            </a:r>
            <a:r>
              <a:rPr lang="es-ES" sz="4000" dirty="0"/>
              <a:t>[</a:t>
            </a:r>
          </a:p>
          <a:p>
            <a:pPr marL="0" indent="0">
              <a:buNone/>
            </a:pPr>
            <a:r>
              <a:rPr lang="es-ES" sz="4000" dirty="0"/>
              <a:t>        </a:t>
            </a:r>
            <a:r>
              <a:rPr lang="es-ES" sz="4000" dirty="0" err="1"/>
              <a:t>r“pregunta</a:t>
            </a:r>
            <a:r>
              <a:rPr lang="es-ES" sz="4000" dirty="0"/>
              <a:t> (.*)",</a:t>
            </a:r>
          </a:p>
          <a:p>
            <a:pPr marL="0" indent="0">
              <a:buNone/>
            </a:pPr>
            <a:r>
              <a:rPr lang="es-ES" sz="4000" dirty="0"/>
              <a:t>        [“respuesta",]</a:t>
            </a:r>
          </a:p>
          <a:p>
            <a:pPr marL="0" indent="0">
              <a:buNone/>
            </a:pPr>
            <a:r>
              <a:rPr lang="es-ES" sz="4000" dirty="0"/>
              <a:t>    ],</a:t>
            </a:r>
            <a:endParaRPr lang="es-CO" sz="40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186BA0A-136A-3341-D414-CB36B66D7985}"/>
              </a:ext>
            </a:extLst>
          </p:cNvPr>
          <p:cNvSpPr txBox="1"/>
          <p:nvPr/>
        </p:nvSpPr>
        <p:spPr>
          <a:xfrm>
            <a:off x="5661499" y="1984442"/>
            <a:ext cx="5904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/>
              <a:t>(.*) elementos adicionales</a:t>
            </a:r>
            <a:endParaRPr lang="es-CO" sz="4000" dirty="0"/>
          </a:p>
        </p:txBody>
      </p:sp>
    </p:spTree>
    <p:extLst>
      <p:ext uri="{BB962C8B-B14F-4D97-AF65-F5344CB8AC3E}">
        <p14:creationId xmlns:p14="http://schemas.microsoft.com/office/powerpoint/2010/main" val="1489875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475B5-E2AA-3040-8173-94EF78DFB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3E6595-83C2-ED0D-773E-704DA82BA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s-ES" sz="4000" dirty="0"/>
              <a:t>pares = [</a:t>
            </a:r>
            <a:br>
              <a:rPr lang="es-ES" sz="4000" dirty="0"/>
            </a:br>
            <a:r>
              <a:rPr lang="es-ES" sz="4000" dirty="0"/>
              <a:t>]</a:t>
            </a:r>
            <a:br>
              <a:rPr lang="es-ES" sz="4000" dirty="0"/>
            </a:b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28EDE0-793C-BC5B-9229-CF83709A7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380" y="2221992"/>
            <a:ext cx="5107832" cy="3739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    </a:t>
            </a:r>
            <a:r>
              <a:rPr lang="es-ES" sz="4000" dirty="0"/>
              <a:t>[</a:t>
            </a:r>
          </a:p>
          <a:p>
            <a:pPr marL="0" indent="0">
              <a:buNone/>
            </a:pPr>
            <a:r>
              <a:rPr lang="es-ES" sz="4000" dirty="0"/>
              <a:t>        r“(.*) pregunta ",</a:t>
            </a:r>
          </a:p>
          <a:p>
            <a:pPr marL="0" indent="0">
              <a:buNone/>
            </a:pPr>
            <a:r>
              <a:rPr lang="es-ES" sz="4000" dirty="0"/>
              <a:t>        [“respuesta",]</a:t>
            </a:r>
          </a:p>
          <a:p>
            <a:pPr marL="0" indent="0">
              <a:buNone/>
            </a:pPr>
            <a:r>
              <a:rPr lang="es-ES" sz="4000" dirty="0"/>
              <a:t>    ],</a:t>
            </a:r>
            <a:endParaRPr lang="es-CO" sz="40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DF38FD9-EAC3-0FFC-563E-9F0AD637C147}"/>
              </a:ext>
            </a:extLst>
          </p:cNvPr>
          <p:cNvSpPr txBox="1"/>
          <p:nvPr/>
        </p:nvSpPr>
        <p:spPr>
          <a:xfrm>
            <a:off x="5661499" y="1984442"/>
            <a:ext cx="5904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/>
              <a:t>(.*) elementos adicionales</a:t>
            </a:r>
            <a:endParaRPr lang="es-CO" sz="4000" dirty="0"/>
          </a:p>
        </p:txBody>
      </p:sp>
    </p:spTree>
    <p:extLst>
      <p:ext uri="{BB962C8B-B14F-4D97-AF65-F5344CB8AC3E}">
        <p14:creationId xmlns:p14="http://schemas.microsoft.com/office/powerpoint/2010/main" val="1962798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40601B-0F0F-42E8-5903-EB21F7C822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D9D1E6-A7A5-B852-67FF-C820FD87D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es-ES" sz="4000" dirty="0"/>
              <a:t>pares = [</a:t>
            </a:r>
            <a:br>
              <a:rPr lang="es-ES" sz="4000" dirty="0"/>
            </a:br>
            <a:r>
              <a:rPr lang="es-ES" sz="4000" dirty="0"/>
              <a:t>]</a:t>
            </a:r>
            <a:br>
              <a:rPr lang="es-ES" sz="4000" dirty="0"/>
            </a:b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24BEC1-B8D8-7EA9-C214-DB119DC1A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380" y="2221992"/>
            <a:ext cx="6994186" cy="3739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    </a:t>
            </a:r>
            <a:r>
              <a:rPr lang="es-ES" sz="4000" dirty="0"/>
              <a:t>[</a:t>
            </a:r>
          </a:p>
          <a:p>
            <a:pPr marL="0" indent="0">
              <a:buNone/>
            </a:pPr>
            <a:r>
              <a:rPr lang="es-ES" sz="4000" dirty="0"/>
              <a:t>        </a:t>
            </a:r>
            <a:r>
              <a:rPr lang="es-ES" sz="4000" dirty="0" err="1"/>
              <a:t>r“pregunta</a:t>
            </a:r>
            <a:r>
              <a:rPr lang="es-ES" sz="4000" dirty="0"/>
              <a:t> (.*) pregunta ",</a:t>
            </a:r>
          </a:p>
          <a:p>
            <a:pPr marL="0" indent="0">
              <a:buNone/>
            </a:pPr>
            <a:r>
              <a:rPr lang="es-ES" sz="4000" dirty="0"/>
              <a:t>        [“respuesta",]</a:t>
            </a:r>
          </a:p>
          <a:p>
            <a:pPr marL="0" indent="0">
              <a:buNone/>
            </a:pPr>
            <a:r>
              <a:rPr lang="es-ES" sz="4000" dirty="0"/>
              <a:t>    ],</a:t>
            </a:r>
            <a:endParaRPr lang="es-CO" sz="40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2BD6075-2309-5A3D-9C49-20A039B41676}"/>
              </a:ext>
            </a:extLst>
          </p:cNvPr>
          <p:cNvSpPr txBox="1"/>
          <p:nvPr/>
        </p:nvSpPr>
        <p:spPr>
          <a:xfrm>
            <a:off x="5661499" y="1984442"/>
            <a:ext cx="5904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/>
              <a:t>(.*) elementos adicionales</a:t>
            </a:r>
            <a:endParaRPr lang="es-CO" sz="4000" dirty="0"/>
          </a:p>
        </p:txBody>
      </p:sp>
    </p:spTree>
    <p:extLst>
      <p:ext uri="{BB962C8B-B14F-4D97-AF65-F5344CB8AC3E}">
        <p14:creationId xmlns:p14="http://schemas.microsoft.com/office/powerpoint/2010/main" val="3215634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756870-27EE-8104-ED5B-9A4308FD3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E74131-F2B5-C5EF-6CF8-501C0FF7E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s-ES" sz="4000" dirty="0"/>
              <a:t>Varias preguntas, varias respuesta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DF0EC1-1A72-0DF0-6F7C-BF06140DB4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380" y="2221992"/>
            <a:ext cx="10691264" cy="3739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    </a:t>
            </a:r>
            <a:r>
              <a:rPr lang="es-ES" sz="4000" dirty="0"/>
              <a:t>[</a:t>
            </a:r>
          </a:p>
          <a:p>
            <a:pPr marL="0" indent="0">
              <a:buNone/>
            </a:pPr>
            <a:r>
              <a:rPr lang="es-ES" sz="4000" dirty="0"/>
              <a:t>        r“pregunta1| pregunta2 ",</a:t>
            </a:r>
          </a:p>
          <a:p>
            <a:pPr marL="0" indent="0">
              <a:buNone/>
            </a:pPr>
            <a:r>
              <a:rPr lang="es-ES" sz="4000"/>
              <a:t>        [“respuesta1", “respuesta2",]</a:t>
            </a:r>
            <a:endParaRPr lang="es-ES" sz="4000" dirty="0"/>
          </a:p>
          <a:p>
            <a:pPr marL="0" indent="0">
              <a:buNone/>
            </a:pPr>
            <a:r>
              <a:rPr lang="es-ES" sz="4000" dirty="0"/>
              <a:t>    ],</a:t>
            </a:r>
            <a:endParaRPr lang="es-CO" sz="4000" dirty="0"/>
          </a:p>
        </p:txBody>
      </p:sp>
    </p:spTree>
    <p:extLst>
      <p:ext uri="{BB962C8B-B14F-4D97-AF65-F5344CB8AC3E}">
        <p14:creationId xmlns:p14="http://schemas.microsoft.com/office/powerpoint/2010/main" val="1128387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C1E627-C470-AE1E-AA72-704E3209A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EEF510D-8150-0060-779D-1478EF3B3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466707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Office">
      <a:dk1>
        <a:srgbClr val="000000"/>
      </a:dk1>
      <a:lt1>
        <a:srgbClr val="FFFFFF"/>
      </a:lt1>
      <a:dk2>
        <a:srgbClr val="1D242E"/>
      </a:dk2>
      <a:lt2>
        <a:srgbClr val="F2F1F1"/>
      </a:lt2>
      <a:accent1>
        <a:srgbClr val="4472C4"/>
      </a:accent1>
      <a:accent2>
        <a:srgbClr val="ED7D31"/>
      </a:accent2>
      <a:accent3>
        <a:srgbClr val="A3A3A3"/>
      </a:accent3>
      <a:accent4>
        <a:srgbClr val="CF9B00"/>
      </a:accent4>
      <a:accent5>
        <a:srgbClr val="5B9BD5"/>
      </a:accent5>
      <a:accent6>
        <a:srgbClr val="70AD47"/>
      </a:accent6>
      <a:hlink>
        <a:srgbClr val="D26012"/>
      </a:hlink>
      <a:folHlink>
        <a:srgbClr val="9A5879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2700" cap="flat" cmpd="sng" algn="ctr">
          <a:noFill/>
          <a:prstDash val="solid"/>
          <a:miter lim="800000"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14:hiddenLine>
          </a:ext>
        </a:ex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124</Words>
  <Application>Microsoft Office PowerPoint</Application>
  <PresentationFormat>Panorámica</PresentationFormat>
  <Paragraphs>35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Calisto MT</vt:lpstr>
      <vt:lpstr>Univers Condensed</vt:lpstr>
      <vt:lpstr>ChronicleVTI</vt:lpstr>
      <vt:lpstr>PROYECTO TRANSVERSAL</vt:lpstr>
      <vt:lpstr>GOOGLE COLAB</vt:lpstr>
      <vt:lpstr>CICLO DE CHAT</vt:lpstr>
      <vt:lpstr>pares = [ ] </vt:lpstr>
      <vt:lpstr>pares = [ ] </vt:lpstr>
      <vt:lpstr>pares = [ ] </vt:lpstr>
      <vt:lpstr>pares = [ ] </vt:lpstr>
      <vt:lpstr>Varias preguntas, varias respuesta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CARLOS VIZCAINO APONTE</dc:creator>
  <cp:lastModifiedBy>JUAN CARLOS VIZCAINO APONTE</cp:lastModifiedBy>
  <cp:revision>2</cp:revision>
  <dcterms:created xsi:type="dcterms:W3CDTF">2025-02-12T12:02:00Z</dcterms:created>
  <dcterms:modified xsi:type="dcterms:W3CDTF">2025-02-20T16:28:08Z</dcterms:modified>
</cp:coreProperties>
</file>